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62" r:id="rId4"/>
    <p:sldId id="265" r:id="rId5"/>
    <p:sldId id="260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4109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This week we will learn the importance of setting goals, and some strategies to set and accomplish both short-term and long-term goals.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7018" y="3297382"/>
            <a:ext cx="76384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Agenda: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1. Announcements</a:t>
            </a:r>
          </a:p>
          <a:p>
            <a:pPr algn="ctr"/>
            <a:r>
              <a:rPr lang="en-US" sz="2800" dirty="0"/>
              <a:t>2. Goal Setting Practice</a:t>
            </a:r>
          </a:p>
          <a:p>
            <a:pPr algn="ctr"/>
            <a:r>
              <a:rPr lang="en-US" sz="2800" dirty="0"/>
              <a:t>3. Writing Activity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49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643" y="2015732"/>
            <a:ext cx="9914211" cy="4061795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TSI Camp August 2-5</a:t>
            </a:r>
          </a:p>
          <a:p>
            <a:pPr algn="ctr"/>
            <a:r>
              <a:rPr lang="en-US" sz="3200" dirty="0"/>
              <a:t>Tuesday, Aug. 17</a:t>
            </a:r>
            <a:r>
              <a:rPr lang="en-US" sz="3200" baseline="30000" dirty="0"/>
              <a:t>th</a:t>
            </a:r>
            <a:r>
              <a:rPr lang="en-US" sz="3200" dirty="0"/>
              <a:t> First Day of CRCA</a:t>
            </a:r>
          </a:p>
          <a:p>
            <a:pPr algn="ctr"/>
            <a:r>
              <a:rPr lang="en-US" sz="3200" dirty="0"/>
              <a:t>Monday, August 23</a:t>
            </a:r>
            <a:r>
              <a:rPr lang="en-US" sz="3200" baseline="30000" dirty="0"/>
              <a:t>rd</a:t>
            </a:r>
            <a:r>
              <a:rPr lang="en-US" sz="3200" dirty="0"/>
              <a:t> First Day of ACC</a:t>
            </a:r>
          </a:p>
          <a:p>
            <a:pPr algn="ctr"/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6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282805"/>
            <a:ext cx="11559309" cy="122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What are Goals and </a:t>
            </a:r>
            <a:br>
              <a:rPr lang="en-US" sz="4800" dirty="0"/>
            </a:br>
            <a:r>
              <a:rPr lang="en-US" sz="4800" dirty="0"/>
              <a:t>Why set Them?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1885361"/>
            <a:ext cx="5292436" cy="37054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Goals are personal results that a person hopes to achieve in the future.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Not every wish can be a goal.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Studies show that when people set goals, they are more likely to: 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Experience less stress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Have better concentration and memory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Feel happier and more satisfied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Be motivated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Experience increased self-confidence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52" y="2424741"/>
            <a:ext cx="6059430" cy="31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0401-9169-490C-AFF3-681FBFE8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9210136" cy="1211213"/>
          </a:xfrm>
        </p:spPr>
        <p:txBody>
          <a:bodyPr>
            <a:normAutofit/>
          </a:bodyPr>
          <a:lstStyle/>
          <a:p>
            <a:pPr algn="ctr"/>
            <a:r>
              <a:rPr lang="en-US" sz="4300" dirty="0"/>
              <a:t>What are </a:t>
            </a:r>
            <a:r>
              <a:rPr lang="en-US" sz="4300" u="sng" dirty="0"/>
              <a:t>YOUR </a:t>
            </a:r>
            <a:r>
              <a:rPr lang="en-US" sz="4300" dirty="0"/>
              <a:t>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F342-62D4-4E5D-9968-261B509B4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2015732"/>
            <a:ext cx="5052767" cy="4253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There are short-term and long-term goals. </a:t>
            </a:r>
          </a:p>
          <a:p>
            <a:pPr marL="0" indent="0" algn="ctr">
              <a:buNone/>
            </a:pPr>
            <a:r>
              <a:rPr lang="en-US" dirty="0"/>
              <a:t>For today, let’s define short-term as anything within six months. Examples may include: doing well on the PSAT, getting your driver’s permit in January, or getting an A on a test next week. </a:t>
            </a:r>
          </a:p>
          <a:p>
            <a:pPr marL="0" indent="0" algn="ctr">
              <a:buNone/>
            </a:pPr>
            <a:r>
              <a:rPr lang="en-US" dirty="0"/>
              <a:t>Long-term can be six months to five years. Examples may include: getting accepted and attending Texas A&amp;M University, saving $2000 to buy a car, or traveling to Japan.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16FDF-A6C6-4978-B675-326870C2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648" y="2003517"/>
            <a:ext cx="5078408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How DO I achieve my Goals?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958109"/>
            <a:ext cx="6954982" cy="4054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To help identify goals and form a plan, ask yourself,  “Is it…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Specific-</a:t>
            </a:r>
            <a:r>
              <a:rPr lang="en-US" dirty="0"/>
              <a:t> What do I want to accomplish?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Measurable-</a:t>
            </a:r>
            <a:r>
              <a:rPr lang="en-US" dirty="0"/>
              <a:t> Can I chart my progress? How will I know when I have reached my goal?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Achievable-</a:t>
            </a:r>
            <a:r>
              <a:rPr lang="en-US" dirty="0"/>
              <a:t> How will it get done? Can you finish in the time given?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Realistic-</a:t>
            </a:r>
            <a:r>
              <a:rPr lang="en-US" dirty="0"/>
              <a:t> Is it worthwhile? Why is this goal significant </a:t>
            </a:r>
          </a:p>
          <a:p>
            <a:pPr marL="0" indent="0" algn="ctr">
              <a:buNone/>
            </a:pPr>
            <a:r>
              <a:rPr lang="en-US" i="1" dirty="0"/>
              <a:t>to me</a:t>
            </a:r>
            <a:r>
              <a:rPr lang="en-US" dirty="0"/>
              <a:t>?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Timely-</a:t>
            </a:r>
            <a:r>
              <a:rPr lang="en-US" dirty="0"/>
              <a:t> When do you want to be finished?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2082613"/>
            <a:ext cx="4571458" cy="36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Let’s practice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2082613"/>
            <a:ext cx="6105236" cy="36493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The easiest way to accomplish a goal up is to break it up into smaller parts and set time limits. </a:t>
            </a:r>
          </a:p>
          <a:p>
            <a:pPr marL="0" indent="0" algn="ctr">
              <a:buNone/>
            </a:pPr>
            <a:r>
              <a:rPr lang="en-US" dirty="0"/>
              <a:t>Let’s say your short-term goal is to get your driver’s license by Spring Break. Some steps could be: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Be at least 15 years old.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Complete the application and provide proof of identity. 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Complete the written exam.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Pay the $16 learner’s permit fee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25" y="2082613"/>
            <a:ext cx="5122891" cy="36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1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Let’s practice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2082613"/>
            <a:ext cx="6105236" cy="36493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Let’s say your long-term goal is to get accepted and attend Texas A&amp;M University. Some steps could be: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Practice and take the SAT exam.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Gather letters of recommendations.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Complete the application process and pay the $75 application fee.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Pack your bags.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25" y="2082613"/>
            <a:ext cx="5122891" cy="36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Writing Activity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1866507"/>
            <a:ext cx="6539345" cy="4430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Brainstorm and jot down three short-term and two long-term goals. </a:t>
            </a:r>
          </a:p>
          <a:p>
            <a:pPr marL="0" indent="0" algn="ctr">
              <a:buNone/>
            </a:pPr>
            <a:r>
              <a:rPr lang="en-US" sz="2400" dirty="0"/>
              <a:t>Create two steps for each goal and time limits to accomplish those goals. </a:t>
            </a:r>
          </a:p>
          <a:p>
            <a:pPr marL="0" indent="0" algn="ctr">
              <a:buNone/>
            </a:pPr>
            <a:r>
              <a:rPr lang="en-US" sz="2400" dirty="0"/>
              <a:t>Your goals </a:t>
            </a:r>
            <a:r>
              <a:rPr lang="en-US" sz="2400" i="1" dirty="0"/>
              <a:t>must</a:t>
            </a:r>
            <a:r>
              <a:rPr lang="en-US" sz="2400" dirty="0"/>
              <a:t> be written down. Take a picture on your phone.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46" y="2016119"/>
            <a:ext cx="4830618" cy="38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28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5036</TotalTime>
  <Words>468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Gallery</vt:lpstr>
      <vt:lpstr>Learning Objective</vt:lpstr>
      <vt:lpstr>Announcements</vt:lpstr>
      <vt:lpstr>What are Goals and  Why set Them? </vt:lpstr>
      <vt:lpstr>What are YOUR Goals?</vt:lpstr>
      <vt:lpstr>How DO I achieve my Goals? </vt:lpstr>
      <vt:lpstr>Let’s practice </vt:lpstr>
      <vt:lpstr>Let’s practice </vt:lpstr>
      <vt:lpstr>Writing Activity 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Joshua Gordon</dc:creator>
  <cp:lastModifiedBy>Joshua Gordon</cp:lastModifiedBy>
  <cp:revision>47</cp:revision>
  <dcterms:created xsi:type="dcterms:W3CDTF">2018-09-06T16:43:27Z</dcterms:created>
  <dcterms:modified xsi:type="dcterms:W3CDTF">2021-06-10T17:46:28Z</dcterms:modified>
</cp:coreProperties>
</file>